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RUMBLE BRAVE" panose="020B0604020202020204" charset="-18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Bodoni MT" panose="02070603080606020203" pitchFamily="18" charset="0"/>
      <p:regular r:id="rId8"/>
      <p:bold r:id="rId9"/>
      <p:italic r:id="rId10"/>
      <p:boldItalic r:id="rId11"/>
    </p:embeddedFont>
    <p:embeddedFont>
      <p:font typeface="Solway Bold" panose="020B0604020202020204" charset="0"/>
      <p:regular r:id="rId12"/>
    </p:embeddedFont>
    <p:embeddedFont>
      <p:font typeface="Solway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1269" y="-706947"/>
            <a:ext cx="11297479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1596" r="-11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945977" y="2913577"/>
            <a:ext cx="14466893" cy="7116352"/>
            <a:chOff x="0" y="0"/>
            <a:chExt cx="2839487" cy="13967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39487" cy="1396761"/>
            </a:xfrm>
            <a:custGeom>
              <a:avLst/>
              <a:gdLst/>
              <a:ahLst/>
              <a:cxnLst/>
              <a:rect l="l" t="t" r="r" b="b"/>
              <a:pathLst>
                <a:path w="2839487" h="1396761">
                  <a:moveTo>
                    <a:pt x="1419743" y="0"/>
                  </a:moveTo>
                  <a:cubicBezTo>
                    <a:pt x="635641" y="0"/>
                    <a:pt x="0" y="312675"/>
                    <a:pt x="0" y="698380"/>
                  </a:cubicBezTo>
                  <a:cubicBezTo>
                    <a:pt x="0" y="1084085"/>
                    <a:pt x="635641" y="1396761"/>
                    <a:pt x="1419743" y="1396761"/>
                  </a:cubicBezTo>
                  <a:cubicBezTo>
                    <a:pt x="2203846" y="1396761"/>
                    <a:pt x="2839487" y="1084085"/>
                    <a:pt x="2839487" y="698380"/>
                  </a:cubicBezTo>
                  <a:cubicBezTo>
                    <a:pt x="2839487" y="312675"/>
                    <a:pt x="2203846" y="0"/>
                    <a:pt x="141974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66202" y="102371"/>
              <a:ext cx="2307083" cy="1163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365168" y="-314715"/>
            <a:ext cx="4276800" cy="2330856"/>
          </a:xfrm>
          <a:custGeom>
            <a:avLst/>
            <a:gdLst/>
            <a:ahLst/>
            <a:cxnLst/>
            <a:rect l="l" t="t" r="r" b="b"/>
            <a:pathLst>
              <a:path w="4276800" h="2330856">
                <a:moveTo>
                  <a:pt x="0" y="0"/>
                </a:moveTo>
                <a:lnTo>
                  <a:pt x="4276800" y="0"/>
                </a:lnTo>
                <a:lnTo>
                  <a:pt x="4276800" y="2330856"/>
                </a:lnTo>
                <a:lnTo>
                  <a:pt x="0" y="2330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6850873" y="-202685"/>
            <a:ext cx="4276800" cy="2972376"/>
          </a:xfrm>
          <a:custGeom>
            <a:avLst/>
            <a:gdLst/>
            <a:ahLst/>
            <a:cxnLst/>
            <a:rect l="l" t="t" r="r" b="b"/>
            <a:pathLst>
              <a:path w="4276800" h="2972376">
                <a:moveTo>
                  <a:pt x="4276800" y="0"/>
                </a:moveTo>
                <a:lnTo>
                  <a:pt x="0" y="0"/>
                </a:lnTo>
                <a:lnTo>
                  <a:pt x="0" y="2972376"/>
                </a:lnTo>
                <a:lnTo>
                  <a:pt x="4276800" y="2972376"/>
                </a:lnTo>
                <a:lnTo>
                  <a:pt x="42768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2824390" y="5470195"/>
            <a:ext cx="5043219" cy="0"/>
          </a:xfrm>
          <a:prstGeom prst="line">
            <a:avLst/>
          </a:prstGeom>
          <a:ln w="28575" cap="flat">
            <a:solidFill>
              <a:srgbClr val="FB9A26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0" name="AutoShape 10"/>
          <p:cNvSpPr/>
          <p:nvPr/>
        </p:nvSpPr>
        <p:spPr>
          <a:xfrm flipV="1">
            <a:off x="2824390" y="6272200"/>
            <a:ext cx="5043158" cy="0"/>
          </a:xfrm>
          <a:prstGeom prst="line">
            <a:avLst/>
          </a:prstGeom>
          <a:ln w="28575" cap="flat">
            <a:solidFill>
              <a:srgbClr val="FB9A26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11" name="Freeform 11"/>
          <p:cNvSpPr/>
          <p:nvPr/>
        </p:nvSpPr>
        <p:spPr>
          <a:xfrm>
            <a:off x="-818140" y="4483447"/>
            <a:ext cx="2739513" cy="3271060"/>
          </a:xfrm>
          <a:custGeom>
            <a:avLst/>
            <a:gdLst/>
            <a:ahLst/>
            <a:cxnLst/>
            <a:rect l="l" t="t" r="r" b="b"/>
            <a:pathLst>
              <a:path w="2739513" h="3271060">
                <a:moveTo>
                  <a:pt x="0" y="0"/>
                </a:moveTo>
                <a:lnTo>
                  <a:pt x="2739512" y="0"/>
                </a:lnTo>
                <a:lnTo>
                  <a:pt x="2739512" y="3271060"/>
                </a:lnTo>
                <a:lnTo>
                  <a:pt x="0" y="32710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80109" y="6070173"/>
            <a:ext cx="1748938" cy="1666592"/>
          </a:xfrm>
          <a:custGeom>
            <a:avLst/>
            <a:gdLst/>
            <a:ahLst/>
            <a:cxnLst/>
            <a:rect l="l" t="t" r="r" b="b"/>
            <a:pathLst>
              <a:path w="1748938" h="1666592">
                <a:moveTo>
                  <a:pt x="0" y="0"/>
                </a:moveTo>
                <a:lnTo>
                  <a:pt x="1748938" y="0"/>
                </a:lnTo>
                <a:lnTo>
                  <a:pt x="1748938" y="1666593"/>
                </a:lnTo>
                <a:lnTo>
                  <a:pt x="0" y="16665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60673" y="1787005"/>
            <a:ext cx="1896856" cy="1281393"/>
          </a:xfrm>
          <a:custGeom>
            <a:avLst/>
            <a:gdLst/>
            <a:ahLst/>
            <a:cxnLst/>
            <a:rect l="l" t="t" r="r" b="b"/>
            <a:pathLst>
              <a:path w="1896856" h="1255108">
                <a:moveTo>
                  <a:pt x="0" y="0"/>
                </a:moveTo>
                <a:lnTo>
                  <a:pt x="1896856" y="0"/>
                </a:lnTo>
                <a:lnTo>
                  <a:pt x="1896856" y="1255107"/>
                </a:lnTo>
                <a:lnTo>
                  <a:pt x="0" y="12551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62718">
            <a:off x="1710577" y="4133335"/>
            <a:ext cx="1690649" cy="2246710"/>
          </a:xfrm>
          <a:custGeom>
            <a:avLst/>
            <a:gdLst/>
            <a:ahLst/>
            <a:cxnLst/>
            <a:rect l="l" t="t" r="r" b="b"/>
            <a:pathLst>
              <a:path w="1690649" h="2246710">
                <a:moveTo>
                  <a:pt x="0" y="0"/>
                </a:moveTo>
                <a:lnTo>
                  <a:pt x="1690649" y="0"/>
                </a:lnTo>
                <a:lnTo>
                  <a:pt x="1690649" y="2246710"/>
                </a:lnTo>
                <a:lnTo>
                  <a:pt x="0" y="22467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0000"/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9327472" y="2725895"/>
            <a:ext cx="1603656" cy="2037467"/>
          </a:xfrm>
          <a:custGeom>
            <a:avLst/>
            <a:gdLst/>
            <a:ahLst/>
            <a:cxnLst/>
            <a:rect l="l" t="t" r="r" b="b"/>
            <a:pathLst>
              <a:path w="1603656" h="2037467">
                <a:moveTo>
                  <a:pt x="0" y="0"/>
                </a:moveTo>
                <a:lnTo>
                  <a:pt x="1603656" y="0"/>
                </a:lnTo>
                <a:lnTo>
                  <a:pt x="1603656" y="2037467"/>
                </a:lnTo>
                <a:lnTo>
                  <a:pt x="0" y="203746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525749" y="2445980"/>
            <a:ext cx="1603656" cy="2037467"/>
          </a:xfrm>
          <a:custGeom>
            <a:avLst/>
            <a:gdLst/>
            <a:ahLst/>
            <a:cxnLst/>
            <a:rect l="l" t="t" r="r" b="b"/>
            <a:pathLst>
              <a:path w="1603656" h="2037467">
                <a:moveTo>
                  <a:pt x="0" y="0"/>
                </a:moveTo>
                <a:lnTo>
                  <a:pt x="1603656" y="0"/>
                </a:lnTo>
                <a:lnTo>
                  <a:pt x="1603656" y="2037466"/>
                </a:lnTo>
                <a:lnTo>
                  <a:pt x="0" y="20374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285394" y="-992867"/>
            <a:ext cx="6172334" cy="4665552"/>
          </a:xfrm>
          <a:custGeom>
            <a:avLst/>
            <a:gdLst/>
            <a:ahLst/>
            <a:cxnLst/>
            <a:rect l="l" t="t" r="r" b="b"/>
            <a:pathLst>
              <a:path w="4351068" h="4351068">
                <a:moveTo>
                  <a:pt x="0" y="0"/>
                </a:moveTo>
                <a:lnTo>
                  <a:pt x="4351069" y="0"/>
                </a:lnTo>
                <a:lnTo>
                  <a:pt x="4351069" y="4351068"/>
                </a:lnTo>
                <a:lnTo>
                  <a:pt x="0" y="43510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1152491">
            <a:off x="7250852" y="3286806"/>
            <a:ext cx="3613858" cy="4916847"/>
          </a:xfrm>
          <a:custGeom>
            <a:avLst/>
            <a:gdLst/>
            <a:ahLst/>
            <a:cxnLst/>
            <a:rect l="l" t="t" r="r" b="b"/>
            <a:pathLst>
              <a:path w="2890093" h="3857744">
                <a:moveTo>
                  <a:pt x="0" y="0"/>
                </a:moveTo>
                <a:lnTo>
                  <a:pt x="2890093" y="0"/>
                </a:lnTo>
                <a:lnTo>
                  <a:pt x="2890093" y="3857745"/>
                </a:lnTo>
                <a:lnTo>
                  <a:pt x="0" y="38577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70000"/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263375" y="3118514"/>
            <a:ext cx="6165185" cy="1329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11319"/>
              </a:lnSpc>
            </a:pPr>
            <a:r>
              <a:rPr lang="en-US" sz="8085" b="1" spc="2069" dirty="0">
                <a:solidFill>
                  <a:srgbClr val="FB9A26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  <a:sym typeface="RUMBLE BRAVE"/>
              </a:rPr>
              <a:t>BOBŘÍK </a:t>
            </a:r>
          </a:p>
        </p:txBody>
      </p:sp>
      <p:sp>
        <p:nvSpPr>
          <p:cNvPr id="12" name="Freeform 12"/>
          <p:cNvSpPr/>
          <p:nvPr/>
        </p:nvSpPr>
        <p:spPr>
          <a:xfrm>
            <a:off x="8414167" y="4802695"/>
            <a:ext cx="3028363" cy="2855494"/>
          </a:xfrm>
          <a:custGeom>
            <a:avLst/>
            <a:gdLst/>
            <a:ahLst/>
            <a:cxnLst/>
            <a:rect l="l" t="t" r="r" b="b"/>
            <a:pathLst>
              <a:path w="3028363" h="2855494">
                <a:moveTo>
                  <a:pt x="0" y="0"/>
                </a:moveTo>
                <a:lnTo>
                  <a:pt x="3028362" y="0"/>
                </a:lnTo>
                <a:lnTo>
                  <a:pt x="3028362" y="2855494"/>
                </a:lnTo>
                <a:lnTo>
                  <a:pt x="0" y="28554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703597" y="4493547"/>
            <a:ext cx="3328951" cy="9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9"/>
              </a:lnSpc>
              <a:spcBef>
                <a:spcPct val="0"/>
              </a:spcBef>
            </a:pPr>
            <a:r>
              <a:rPr lang="en-US" sz="7876" spc="-669">
                <a:solidFill>
                  <a:srgbClr val="FFFFFF"/>
                </a:solidFill>
                <a:latin typeface="Bodoni MT" panose="020F0502020204030204" pitchFamily="34" charset="0"/>
                <a:ea typeface="Solway"/>
                <a:cs typeface="Solway"/>
                <a:sym typeface="Solway"/>
              </a:rPr>
              <a:t>odvahy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66823" y="5541632"/>
            <a:ext cx="555835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ea typeface="Solway Bold"/>
                <a:cs typeface="Times New Roman" panose="02020603050405020304" pitchFamily="18" charset="0"/>
                <a:sym typeface="Solway Bold"/>
              </a:rPr>
              <a:t>PO SETMĚNÍ,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to </a:t>
            </a: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je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 ten </a:t>
            </a: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správný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 čas se </a:t>
            </a: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zač</a:t>
            </a:r>
            <a:r>
              <a:rPr lang="cs-CZ" dirty="0" err="1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ít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bát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na </a:t>
            </a: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procházce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 </a:t>
            </a:r>
            <a:r>
              <a:rPr lang="en-US" sz="1800" b="1" u="sng" dirty="0" err="1">
                <a:solidFill>
                  <a:srgbClr val="FFFFFF"/>
                </a:solidFill>
                <a:latin typeface="Times New Roman" panose="02020603050405020304" pitchFamily="18" charset="0"/>
                <a:ea typeface="Solway Bold"/>
                <a:cs typeface="Times New Roman" panose="02020603050405020304" pitchFamily="18" charset="0"/>
                <a:sym typeface="Solway Bold"/>
              </a:rPr>
              <a:t>TAJEMNÝM</a:t>
            </a:r>
            <a:r>
              <a:rPr lang="en-US" sz="1800" b="1" dirty="0">
                <a:solidFill>
                  <a:srgbClr val="FFFFFF"/>
                </a:solidFill>
                <a:latin typeface="Times New Roman" panose="02020603050405020304" pitchFamily="18" charset="0"/>
                <a:ea typeface="Solway Bold"/>
                <a:cs typeface="Times New Roman" panose="02020603050405020304" pitchFamily="18" charset="0"/>
                <a:sym typeface="Solway Bold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,,</a:t>
            </a: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Farským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” </a:t>
            </a:r>
            <a:r>
              <a:rPr lang="en-US" sz="1800" dirty="0" err="1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lesem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Solway"/>
                <a:cs typeface="Times New Roman" panose="02020603050405020304" pitchFamily="18" charset="0"/>
                <a:sym typeface="Solway"/>
              </a:rPr>
              <a:t>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56453" y="6576562"/>
            <a:ext cx="3430120" cy="623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"/>
              </a:lnSpc>
            </a:pPr>
            <a:r>
              <a:rPr lang="en-US" sz="1759" b="1" spc="35" dirty="0" err="1">
                <a:solidFill>
                  <a:srgbClr val="FFFFFF"/>
                </a:solidFill>
                <a:latin typeface="Aptos" panose="020F0502020204030204" pitchFamily="34" charset="0"/>
                <a:ea typeface="Solway Bold"/>
                <a:cs typeface="Solway Bold"/>
                <a:sym typeface="Solway Bold"/>
              </a:rPr>
              <a:t>sobota</a:t>
            </a:r>
            <a:r>
              <a:rPr lang="en-US" sz="1759" b="1" spc="35" dirty="0">
                <a:solidFill>
                  <a:srgbClr val="FFFFFF"/>
                </a:solidFill>
                <a:latin typeface="Aptos" panose="020F0502020204030204" pitchFamily="34" charset="0"/>
                <a:ea typeface="Solway Bold"/>
                <a:cs typeface="Solway Bold"/>
                <a:sym typeface="Solway Bold"/>
              </a:rPr>
              <a:t> 1. </a:t>
            </a:r>
            <a:r>
              <a:rPr lang="en-US" sz="1759" b="1" spc="35">
                <a:solidFill>
                  <a:srgbClr val="FFFFFF"/>
                </a:solidFill>
                <a:latin typeface="Aptos" panose="020F0502020204030204" pitchFamily="34" charset="0"/>
                <a:ea typeface="Solway Bold"/>
                <a:cs typeface="Solway Bold"/>
                <a:sym typeface="Solway Bold"/>
              </a:rPr>
              <a:t>listopadu </a:t>
            </a:r>
            <a:r>
              <a:rPr lang="en-US" sz="1759" b="1" spc="35" dirty="0">
                <a:solidFill>
                  <a:srgbClr val="FFFFFF"/>
                </a:solidFill>
                <a:latin typeface="Aptos" panose="020F0502020204030204" pitchFamily="34" charset="0"/>
                <a:ea typeface="Solway Bold"/>
                <a:cs typeface="Solway Bold"/>
                <a:sym typeface="Solway Bold"/>
              </a:rPr>
              <a:t>2025</a:t>
            </a:r>
          </a:p>
          <a:p>
            <a:pPr algn="ctr">
              <a:lnSpc>
                <a:spcPts val="2462"/>
              </a:lnSpc>
            </a:pPr>
            <a:r>
              <a:rPr lang="en-US" sz="1759" b="1" spc="35" dirty="0" err="1">
                <a:solidFill>
                  <a:srgbClr val="FFFFFF"/>
                </a:solidFill>
                <a:latin typeface="Aptos" panose="020F0502020204030204" pitchFamily="34" charset="0"/>
                <a:ea typeface="Solway Bold"/>
                <a:cs typeface="Solway Bold"/>
                <a:sym typeface="Solway Bold"/>
              </a:rPr>
              <a:t>od</a:t>
            </a:r>
            <a:r>
              <a:rPr lang="en-US" sz="1759" b="1" spc="35" dirty="0">
                <a:solidFill>
                  <a:srgbClr val="FFFFFF"/>
                </a:solidFill>
                <a:latin typeface="Aptos" panose="020F0502020204030204" pitchFamily="34" charset="0"/>
                <a:ea typeface="Solway Bold"/>
                <a:cs typeface="Solway Bold"/>
                <a:sym typeface="Solway Bold"/>
              </a:rPr>
              <a:t> 19:00 </a:t>
            </a:r>
            <a:r>
              <a:rPr lang="en-US" sz="1759" b="1" spc="35" dirty="0" err="1">
                <a:solidFill>
                  <a:srgbClr val="FFFFFF"/>
                </a:solidFill>
                <a:latin typeface="Aptos" panose="020F0502020204030204" pitchFamily="34" charset="0"/>
                <a:ea typeface="Solway Bold"/>
                <a:cs typeface="Solway Bold"/>
                <a:sym typeface="Solway Bold"/>
              </a:rPr>
              <a:t>hodin</a:t>
            </a:r>
            <a:endParaRPr lang="en-US" sz="1759" b="1" spc="35" dirty="0">
              <a:solidFill>
                <a:srgbClr val="FFFFFF"/>
              </a:solidFill>
              <a:latin typeface="Aptos" panose="020F0502020204030204" pitchFamily="34" charset="0"/>
              <a:ea typeface="Solway Bold"/>
              <a:cs typeface="Solway Bold"/>
              <a:sym typeface="Solway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648567" y="1833222"/>
            <a:ext cx="3504279" cy="1213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1" dirty="0">
                <a:solidFill>
                  <a:srgbClr val="FB9A26"/>
                </a:solidFill>
                <a:latin typeface="Aptos" panose="020B0004020202020204" pitchFamily="34" charset="0"/>
                <a:ea typeface="Solway Bold"/>
                <a:cs typeface="Solway Bold"/>
                <a:sym typeface="Solway Bold"/>
              </a:rPr>
              <a:t>OÚ, VPOZSK a SDH</a:t>
            </a:r>
            <a:endParaRPr lang="cs-CZ" sz="1799" b="1" dirty="0">
              <a:solidFill>
                <a:srgbClr val="FB9A26"/>
              </a:solidFill>
              <a:latin typeface="Aptos" panose="020B0004020202020204" pitchFamily="34" charset="0"/>
              <a:ea typeface="Solway Bold"/>
              <a:cs typeface="Solway Bold"/>
              <a:sym typeface="Solway Bold"/>
            </a:endParaRPr>
          </a:p>
          <a:p>
            <a:pPr algn="ctr">
              <a:lnSpc>
                <a:spcPts val="2519"/>
              </a:lnSpc>
            </a:pPr>
            <a:r>
              <a:rPr lang="en-US" sz="1799" b="1" dirty="0">
                <a:solidFill>
                  <a:srgbClr val="FB9A26"/>
                </a:solidFill>
                <a:latin typeface="Aptos" panose="020B0004020202020204" pitchFamily="34" charset="0"/>
                <a:ea typeface="Solway Bold"/>
                <a:cs typeface="Solway Bold"/>
                <a:sym typeface="Solway Bold"/>
              </a:rPr>
              <a:t>Kostelec</a:t>
            </a:r>
          </a:p>
          <a:p>
            <a:pPr algn="ctr">
              <a:lnSpc>
                <a:spcPts val="2177"/>
              </a:lnSpc>
            </a:pPr>
            <a:r>
              <a:rPr lang="en-US" sz="2199" dirty="0" err="1">
                <a:solidFill>
                  <a:srgbClr val="FFFFFF"/>
                </a:solidFill>
                <a:latin typeface="Aptos" panose="020B0004020202020204" pitchFamily="34" charset="0"/>
                <a:ea typeface="Solway"/>
                <a:cs typeface="Solway"/>
                <a:sym typeface="Solway"/>
              </a:rPr>
              <a:t>srdečně</a:t>
            </a:r>
            <a:r>
              <a:rPr lang="en-US" sz="2199" dirty="0">
                <a:solidFill>
                  <a:srgbClr val="FFFFFF"/>
                </a:solidFill>
                <a:latin typeface="Aptos" panose="020B0004020202020204" pitchFamily="34" charset="0"/>
                <a:ea typeface="Solway"/>
                <a:cs typeface="Solway"/>
                <a:sym typeface="Solway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Aptos" panose="020B0004020202020204" pitchFamily="34" charset="0"/>
                <a:ea typeface="Solway"/>
                <a:cs typeface="Solway"/>
                <a:sym typeface="Solway"/>
              </a:rPr>
              <a:t>zvou</a:t>
            </a:r>
            <a:r>
              <a:rPr lang="en-US" sz="2199" dirty="0">
                <a:solidFill>
                  <a:srgbClr val="FFFFFF"/>
                </a:solidFill>
                <a:latin typeface="Aptos" panose="020B0004020202020204" pitchFamily="34" charset="0"/>
                <a:ea typeface="Solway"/>
                <a:cs typeface="Solway"/>
                <a:sym typeface="Solway"/>
              </a:rPr>
              <a:t> na</a:t>
            </a:r>
            <a:r>
              <a:rPr lang="cs-CZ" sz="2199" dirty="0">
                <a:solidFill>
                  <a:srgbClr val="FFFFFF"/>
                </a:solidFill>
                <a:latin typeface="Aptos" panose="020B0004020202020204" pitchFamily="34" charset="0"/>
                <a:ea typeface="Solway"/>
                <a:cs typeface="Solway"/>
                <a:sym typeface="Solway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Aptos" panose="020B0004020202020204" pitchFamily="34" charset="0"/>
                <a:ea typeface="Solway"/>
                <a:cs typeface="Solway"/>
                <a:sym typeface="Solway"/>
              </a:rPr>
              <a:t>zážitkovou</a:t>
            </a:r>
            <a:endParaRPr lang="cs-CZ" sz="2199" dirty="0">
              <a:solidFill>
                <a:srgbClr val="FFFFFF"/>
              </a:solidFill>
              <a:latin typeface="Aptos" panose="020B0004020202020204" pitchFamily="34" charset="0"/>
              <a:ea typeface="Solway"/>
              <a:cs typeface="Solway"/>
              <a:sym typeface="Solway"/>
            </a:endParaRPr>
          </a:p>
          <a:p>
            <a:pPr algn="ctr">
              <a:lnSpc>
                <a:spcPts val="2177"/>
              </a:lnSpc>
            </a:pPr>
            <a:r>
              <a:rPr lang="en-US" sz="2199" dirty="0" err="1">
                <a:solidFill>
                  <a:srgbClr val="FFFFFF"/>
                </a:solidFill>
                <a:latin typeface="Aptos" panose="020B0004020202020204" pitchFamily="34" charset="0"/>
                <a:ea typeface="Solway"/>
                <a:cs typeface="Solway"/>
                <a:sym typeface="Solway"/>
              </a:rPr>
              <a:t>akci</a:t>
            </a:r>
            <a:endParaRPr lang="en-US" sz="2199" dirty="0">
              <a:solidFill>
                <a:srgbClr val="FFFFFF"/>
              </a:solidFill>
              <a:latin typeface="Aptos" panose="020B0004020202020204" pitchFamily="34" charset="0"/>
              <a:ea typeface="Solway"/>
              <a:cs typeface="Solway"/>
              <a:sym typeface="Sol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</Words>
  <Application>Microsoft Office PowerPoint</Application>
  <PresentationFormat>Vlastní</PresentationFormat>
  <Paragraphs>10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11" baseType="lpstr">
      <vt:lpstr>RUMBLE BRAVE</vt:lpstr>
      <vt:lpstr>Aptos</vt:lpstr>
      <vt:lpstr>Calibri</vt:lpstr>
      <vt:lpstr>Bodoni MT</vt:lpstr>
      <vt:lpstr>Solway Bold</vt:lpstr>
      <vt:lpstr>Solway</vt:lpstr>
      <vt:lpstr>Times New Roman</vt:lpstr>
      <vt:lpstr>Arial</vt:lpstr>
      <vt:lpstr>ADLaM Display</vt:lpstr>
      <vt:lpstr>Office Theme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BOBŘÍK</dc:title>
  <dc:creator>spravce</dc:creator>
  <cp:lastModifiedBy>spravce</cp:lastModifiedBy>
  <cp:revision>6</cp:revision>
  <dcterms:created xsi:type="dcterms:W3CDTF">2006-08-16T00:00:00Z</dcterms:created>
  <dcterms:modified xsi:type="dcterms:W3CDTF">2025-09-22T08:45:15Z</dcterms:modified>
  <dc:identifier>DAGywU3h36I</dc:identifier>
</cp:coreProperties>
</file>